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3"/>
    <p:restoredTop sz="94654"/>
  </p:normalViewPr>
  <p:slideViewPr>
    <p:cSldViewPr snapToGrid="0" snapToObjects="1">
      <p:cViewPr>
        <p:scale>
          <a:sx n="109" d="100"/>
          <a:sy n="109" d="100"/>
        </p:scale>
        <p:origin x="536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121AE4-2A53-B846-B597-2A5794079CDE}" type="doc">
      <dgm:prSet loTypeId="urn:microsoft.com/office/officeart/2008/layout/AlternatingPictureBlocks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027CED7-43B7-BB4D-B68A-4ED3A183A39A}">
      <dgm:prSet phldrT="[Text]"/>
      <dgm:spPr/>
      <dgm:t>
        <a:bodyPr/>
        <a:lstStyle/>
        <a:p>
          <a:r>
            <a:rPr lang="en-US" dirty="0" smtClean="0"/>
            <a:t>Extract</a:t>
          </a:r>
          <a:endParaRPr lang="en-US" dirty="0"/>
        </a:p>
      </dgm:t>
    </dgm:pt>
    <dgm:pt modelId="{C0A8478F-03EB-BA4C-A47E-C0BC5843D661}" type="parTrans" cxnId="{FA0650E9-B1C6-F344-81D7-BA57F142E117}">
      <dgm:prSet/>
      <dgm:spPr/>
      <dgm:t>
        <a:bodyPr/>
        <a:lstStyle/>
        <a:p>
          <a:endParaRPr lang="en-US"/>
        </a:p>
      </dgm:t>
    </dgm:pt>
    <dgm:pt modelId="{BD2B8CB8-4AED-1345-A32A-F641CB691CCD}" type="sibTrans" cxnId="{FA0650E9-B1C6-F344-81D7-BA57F142E117}">
      <dgm:prSet/>
      <dgm:spPr/>
      <dgm:t>
        <a:bodyPr/>
        <a:lstStyle/>
        <a:p>
          <a:endParaRPr lang="en-US"/>
        </a:p>
      </dgm:t>
    </dgm:pt>
    <dgm:pt modelId="{165BE7F2-1CE7-254D-8D10-ADAA780A8A5F}">
      <dgm:prSet phldrT="[Text]"/>
      <dgm:spPr/>
      <dgm:t>
        <a:bodyPr/>
        <a:lstStyle/>
        <a:p>
          <a:r>
            <a:rPr lang="en-US" dirty="0" smtClean="0"/>
            <a:t>Connect to Postgres</a:t>
          </a:r>
          <a:endParaRPr lang="en-US" dirty="0"/>
        </a:p>
      </dgm:t>
    </dgm:pt>
    <dgm:pt modelId="{056E4618-5766-564E-841C-8C7097BA5972}" type="parTrans" cxnId="{05B47E51-483C-CC41-991F-A99B0153E800}">
      <dgm:prSet/>
      <dgm:spPr/>
      <dgm:t>
        <a:bodyPr/>
        <a:lstStyle/>
        <a:p>
          <a:endParaRPr lang="en-US"/>
        </a:p>
      </dgm:t>
    </dgm:pt>
    <dgm:pt modelId="{A9192B51-6844-304B-AE1E-C056AF5E2F89}" type="sibTrans" cxnId="{05B47E51-483C-CC41-991F-A99B0153E800}">
      <dgm:prSet/>
      <dgm:spPr/>
      <dgm:t>
        <a:bodyPr/>
        <a:lstStyle/>
        <a:p>
          <a:endParaRPr lang="en-US"/>
        </a:p>
      </dgm:t>
    </dgm:pt>
    <dgm:pt modelId="{042FD4B7-1698-D242-AABC-41CE1CFE7397}">
      <dgm:prSet phldrT="[Text]"/>
      <dgm:spPr/>
      <dgm:t>
        <a:bodyPr/>
        <a:lstStyle/>
        <a:p>
          <a:r>
            <a:rPr lang="en-US" dirty="0" smtClean="0"/>
            <a:t>Transform</a:t>
          </a:r>
          <a:endParaRPr lang="en-US" dirty="0"/>
        </a:p>
      </dgm:t>
    </dgm:pt>
    <dgm:pt modelId="{DC7940FB-E1B9-A140-93D3-48F2C0CA9B1D}" type="parTrans" cxnId="{71579DC0-C6F1-6A4F-8B63-2DDB4C118A6E}">
      <dgm:prSet/>
      <dgm:spPr/>
      <dgm:t>
        <a:bodyPr/>
        <a:lstStyle/>
        <a:p>
          <a:endParaRPr lang="en-US"/>
        </a:p>
      </dgm:t>
    </dgm:pt>
    <dgm:pt modelId="{26BC0B59-3787-AE4E-88DB-AD4D21114E52}" type="sibTrans" cxnId="{71579DC0-C6F1-6A4F-8B63-2DDB4C118A6E}">
      <dgm:prSet/>
      <dgm:spPr/>
      <dgm:t>
        <a:bodyPr/>
        <a:lstStyle/>
        <a:p>
          <a:endParaRPr lang="en-US"/>
        </a:p>
      </dgm:t>
    </dgm:pt>
    <dgm:pt modelId="{0E330209-5BCC-C04B-A4F5-6C71BABC1A49}">
      <dgm:prSet phldrT="[Text]"/>
      <dgm:spPr/>
      <dgm:t>
        <a:bodyPr/>
        <a:lstStyle/>
        <a:p>
          <a:r>
            <a:rPr lang="en-US" dirty="0" smtClean="0"/>
            <a:t>Pivot Data</a:t>
          </a:r>
          <a:endParaRPr lang="en-US" dirty="0"/>
        </a:p>
      </dgm:t>
    </dgm:pt>
    <dgm:pt modelId="{3452DF82-279D-444F-B7AF-C858EAE9838D}" type="parTrans" cxnId="{D82F38C9-508E-7F41-90D4-0E37118951CE}">
      <dgm:prSet/>
      <dgm:spPr/>
      <dgm:t>
        <a:bodyPr/>
        <a:lstStyle/>
        <a:p>
          <a:endParaRPr lang="en-US"/>
        </a:p>
      </dgm:t>
    </dgm:pt>
    <dgm:pt modelId="{0F571242-BFC3-4A4A-A623-39AA417B1B4A}" type="sibTrans" cxnId="{D82F38C9-508E-7F41-90D4-0E37118951CE}">
      <dgm:prSet/>
      <dgm:spPr/>
      <dgm:t>
        <a:bodyPr/>
        <a:lstStyle/>
        <a:p>
          <a:endParaRPr lang="en-US"/>
        </a:p>
      </dgm:t>
    </dgm:pt>
    <dgm:pt modelId="{CB985712-DA31-FD4F-B595-83138EBC953C}">
      <dgm:prSet phldrT="[Text]"/>
      <dgm:spPr/>
      <dgm:t>
        <a:bodyPr/>
        <a:lstStyle/>
        <a:p>
          <a:r>
            <a:rPr lang="en-US" dirty="0" smtClean="0"/>
            <a:t>Incorporate Metadata</a:t>
          </a:r>
          <a:endParaRPr lang="en-US" dirty="0"/>
        </a:p>
      </dgm:t>
    </dgm:pt>
    <dgm:pt modelId="{338DDBD5-8E80-AD46-8881-BD63062C2D60}" type="parTrans" cxnId="{0A5C93B3-20CC-0443-B6D6-21A7DD3D12E9}">
      <dgm:prSet/>
      <dgm:spPr/>
      <dgm:t>
        <a:bodyPr/>
        <a:lstStyle/>
        <a:p>
          <a:endParaRPr lang="en-US"/>
        </a:p>
      </dgm:t>
    </dgm:pt>
    <dgm:pt modelId="{D1D22EC1-7AA6-6E49-B105-8377865E9D31}" type="sibTrans" cxnId="{0A5C93B3-20CC-0443-B6D6-21A7DD3D12E9}">
      <dgm:prSet/>
      <dgm:spPr/>
      <dgm:t>
        <a:bodyPr/>
        <a:lstStyle/>
        <a:p>
          <a:endParaRPr lang="en-US"/>
        </a:p>
      </dgm:t>
    </dgm:pt>
    <dgm:pt modelId="{6BEA72CE-DD5A-4D49-B48A-716DB9D3B0AB}">
      <dgm:prSet phldrT="[Text]"/>
      <dgm:spPr/>
      <dgm:t>
        <a:bodyPr/>
        <a:lstStyle/>
        <a:p>
          <a:r>
            <a:rPr lang="en-US" dirty="0" smtClean="0"/>
            <a:t>Load</a:t>
          </a:r>
          <a:endParaRPr lang="en-US" dirty="0"/>
        </a:p>
      </dgm:t>
    </dgm:pt>
    <dgm:pt modelId="{691B1AFA-55C9-D846-A9D2-ECBB260D0E73}" type="parTrans" cxnId="{91CAB12A-5149-DA43-B334-F547CE530429}">
      <dgm:prSet/>
      <dgm:spPr/>
      <dgm:t>
        <a:bodyPr/>
        <a:lstStyle/>
        <a:p>
          <a:endParaRPr lang="en-US"/>
        </a:p>
      </dgm:t>
    </dgm:pt>
    <dgm:pt modelId="{E88F7255-938D-EB44-9788-850C6224DAB0}" type="sibTrans" cxnId="{91CAB12A-5149-DA43-B334-F547CE530429}">
      <dgm:prSet/>
      <dgm:spPr/>
      <dgm:t>
        <a:bodyPr/>
        <a:lstStyle/>
        <a:p>
          <a:endParaRPr lang="en-US"/>
        </a:p>
      </dgm:t>
    </dgm:pt>
    <dgm:pt modelId="{D24D20B7-3F08-D34B-A5E2-441E04DF75C0}">
      <dgm:prSet phldrT="[Text]"/>
      <dgm:spPr/>
      <dgm:t>
        <a:bodyPr/>
        <a:lstStyle/>
        <a:p>
          <a:r>
            <a:rPr lang="en-US" dirty="0" smtClean="0"/>
            <a:t>Persist to Parquet</a:t>
          </a:r>
          <a:endParaRPr lang="en-US" dirty="0"/>
        </a:p>
      </dgm:t>
    </dgm:pt>
    <dgm:pt modelId="{D6B78795-FA61-D147-A503-F75A4A4E9A71}" type="parTrans" cxnId="{7C546F4E-ED86-2B46-B592-9FC863C949D9}">
      <dgm:prSet/>
      <dgm:spPr/>
      <dgm:t>
        <a:bodyPr/>
        <a:lstStyle/>
        <a:p>
          <a:endParaRPr lang="en-US"/>
        </a:p>
      </dgm:t>
    </dgm:pt>
    <dgm:pt modelId="{0E15BD54-82B7-2344-99D3-746B9440E637}" type="sibTrans" cxnId="{7C546F4E-ED86-2B46-B592-9FC863C949D9}">
      <dgm:prSet/>
      <dgm:spPr/>
      <dgm:t>
        <a:bodyPr/>
        <a:lstStyle/>
        <a:p>
          <a:endParaRPr lang="en-US"/>
        </a:p>
      </dgm:t>
    </dgm:pt>
    <dgm:pt modelId="{1A9E265A-A55E-464C-8698-9B50400ECE7C}">
      <dgm:prSet phldrT="[Text]"/>
      <dgm:spPr/>
      <dgm:t>
        <a:bodyPr/>
        <a:lstStyle/>
        <a:p>
          <a:r>
            <a:rPr lang="en-US" dirty="0" smtClean="0"/>
            <a:t>Use Weather Channel API</a:t>
          </a:r>
          <a:endParaRPr lang="en-US" dirty="0"/>
        </a:p>
      </dgm:t>
    </dgm:pt>
    <dgm:pt modelId="{7CD717B6-9AF3-8643-A8B9-B8A806E11078}" type="parTrans" cxnId="{4C23AE5D-FAF0-A644-82E0-097F90E5CE9B}">
      <dgm:prSet/>
      <dgm:spPr/>
      <dgm:t>
        <a:bodyPr/>
        <a:lstStyle/>
        <a:p>
          <a:endParaRPr lang="en-US"/>
        </a:p>
      </dgm:t>
    </dgm:pt>
    <dgm:pt modelId="{52813348-243B-8940-8FE2-0C279D228DB3}" type="sibTrans" cxnId="{4C23AE5D-FAF0-A644-82E0-097F90E5CE9B}">
      <dgm:prSet/>
      <dgm:spPr/>
      <dgm:t>
        <a:bodyPr/>
        <a:lstStyle/>
        <a:p>
          <a:endParaRPr lang="en-US"/>
        </a:p>
      </dgm:t>
    </dgm:pt>
    <dgm:pt modelId="{DA5F75F7-EFCF-9F45-8A79-6E49A562EDC0}">
      <dgm:prSet phldrT="[Text]"/>
      <dgm:spPr/>
      <dgm:t>
        <a:bodyPr/>
        <a:lstStyle/>
        <a:p>
          <a:r>
            <a:rPr lang="en-US" dirty="0" smtClean="0"/>
            <a:t>Join Game, Location and Weather</a:t>
          </a:r>
          <a:endParaRPr lang="en-US" dirty="0"/>
        </a:p>
      </dgm:t>
    </dgm:pt>
    <dgm:pt modelId="{B0DE55C1-FFDB-1C41-834B-EF83953EAB8C}" type="parTrans" cxnId="{81DFB0A1-E443-194B-9DE5-612BD35BB620}">
      <dgm:prSet/>
      <dgm:spPr/>
      <dgm:t>
        <a:bodyPr/>
        <a:lstStyle/>
        <a:p>
          <a:endParaRPr lang="en-US"/>
        </a:p>
      </dgm:t>
    </dgm:pt>
    <dgm:pt modelId="{B276B00D-BAAE-B743-B522-81BF7D8B3E1E}" type="sibTrans" cxnId="{81DFB0A1-E443-194B-9DE5-612BD35BB620}">
      <dgm:prSet/>
      <dgm:spPr/>
      <dgm:t>
        <a:bodyPr/>
        <a:lstStyle/>
        <a:p>
          <a:endParaRPr lang="en-US"/>
        </a:p>
      </dgm:t>
    </dgm:pt>
    <dgm:pt modelId="{78C12670-C169-A443-A269-001FEB02C3B0}">
      <dgm:prSet phldrT="[Text]"/>
      <dgm:spPr/>
      <dgm:t>
        <a:bodyPr/>
        <a:lstStyle/>
        <a:p>
          <a:r>
            <a:rPr lang="en-US" dirty="0" smtClean="0"/>
            <a:t>Scrape Wikipedia</a:t>
          </a:r>
          <a:endParaRPr lang="en-US" dirty="0"/>
        </a:p>
      </dgm:t>
    </dgm:pt>
    <dgm:pt modelId="{DD1060F9-A628-BD4E-A8F7-FC263744A1E5}" type="parTrans" cxnId="{66B49AB4-AE59-2F4A-8F6D-B4F7E93A6A26}">
      <dgm:prSet/>
      <dgm:spPr/>
      <dgm:t>
        <a:bodyPr/>
        <a:lstStyle/>
        <a:p>
          <a:endParaRPr lang="en-US"/>
        </a:p>
      </dgm:t>
    </dgm:pt>
    <dgm:pt modelId="{90DD174E-7335-4E41-8ADB-A0D839BB94A1}" type="sibTrans" cxnId="{66B49AB4-AE59-2F4A-8F6D-B4F7E93A6A26}">
      <dgm:prSet/>
      <dgm:spPr/>
      <dgm:t>
        <a:bodyPr/>
        <a:lstStyle/>
        <a:p>
          <a:endParaRPr lang="en-US"/>
        </a:p>
      </dgm:t>
    </dgm:pt>
    <dgm:pt modelId="{415AC164-6CAC-7D49-A64C-BE01D21B5B8A}" type="pres">
      <dgm:prSet presAssocID="{0B121AE4-2A53-B846-B597-2A5794079CDE}" presName="linearFlow" presStyleCnt="0">
        <dgm:presLayoutVars>
          <dgm:dir/>
          <dgm:resizeHandles val="exact"/>
        </dgm:presLayoutVars>
      </dgm:prSet>
      <dgm:spPr/>
    </dgm:pt>
    <dgm:pt modelId="{84B7830B-AE4B-BF4D-B616-DDF3F22726AB}" type="pres">
      <dgm:prSet presAssocID="{0027CED7-43B7-BB4D-B68A-4ED3A183A39A}" presName="comp" presStyleCnt="0"/>
      <dgm:spPr/>
    </dgm:pt>
    <dgm:pt modelId="{9F0A0ED5-A1CF-E948-9FCF-60F9818F9708}" type="pres">
      <dgm:prSet presAssocID="{0027CED7-43B7-BB4D-B68A-4ED3A183A39A}" presName="rect2" presStyleLbl="node1" presStyleIdx="0" presStyleCnt="3">
        <dgm:presLayoutVars>
          <dgm:bulletEnabled val="1"/>
        </dgm:presLayoutVars>
      </dgm:prSet>
      <dgm:spPr/>
    </dgm:pt>
    <dgm:pt modelId="{D26017AB-A3F4-E246-AF3C-95E5F6EC8821}" type="pres">
      <dgm:prSet presAssocID="{0027CED7-43B7-BB4D-B68A-4ED3A183A39A}" presName="rect1" presStyleLbl="ln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</dgm:pt>
    <dgm:pt modelId="{CC819C88-66E6-AD48-AE3D-A3DFEBDC09D4}" type="pres">
      <dgm:prSet presAssocID="{BD2B8CB8-4AED-1345-A32A-F641CB691CCD}" presName="sibTrans" presStyleCnt="0"/>
      <dgm:spPr/>
    </dgm:pt>
    <dgm:pt modelId="{4213C49E-C490-164F-AB20-5D3F55F80CC4}" type="pres">
      <dgm:prSet presAssocID="{042FD4B7-1698-D242-AABC-41CE1CFE7397}" presName="comp" presStyleCnt="0"/>
      <dgm:spPr/>
    </dgm:pt>
    <dgm:pt modelId="{EA2AD5D8-5EF1-8144-BE4C-824A0939EB91}" type="pres">
      <dgm:prSet presAssocID="{042FD4B7-1698-D242-AABC-41CE1CFE7397}" presName="rect2" presStyleLbl="node1" presStyleIdx="1" presStyleCnt="3">
        <dgm:presLayoutVars>
          <dgm:bulletEnabled val="1"/>
        </dgm:presLayoutVars>
      </dgm:prSet>
      <dgm:spPr/>
    </dgm:pt>
    <dgm:pt modelId="{C37941D5-C83C-F14D-9661-EB458722B55A}" type="pres">
      <dgm:prSet presAssocID="{042FD4B7-1698-D242-AABC-41CE1CFE7397}" presName="rect1" presStyleLbl="lnNode1" presStyleIdx="1" presStyleCnt="3"/>
      <dgm:spPr/>
    </dgm:pt>
    <dgm:pt modelId="{9DDB1180-35E4-4349-9F04-620B99188CFD}" type="pres">
      <dgm:prSet presAssocID="{26BC0B59-3787-AE4E-88DB-AD4D21114E52}" presName="sibTrans" presStyleCnt="0"/>
      <dgm:spPr/>
    </dgm:pt>
    <dgm:pt modelId="{645376AF-AA11-0441-A321-807527EB5EE8}" type="pres">
      <dgm:prSet presAssocID="{6BEA72CE-DD5A-4D49-B48A-716DB9D3B0AB}" presName="comp" presStyleCnt="0"/>
      <dgm:spPr/>
    </dgm:pt>
    <dgm:pt modelId="{6BB7EEC2-5DC3-5D42-803F-0D8E85AF605C}" type="pres">
      <dgm:prSet presAssocID="{6BEA72CE-DD5A-4D49-B48A-716DB9D3B0AB}" presName="rect2" presStyleLbl="node1" presStyleIdx="2" presStyleCnt="3">
        <dgm:presLayoutVars>
          <dgm:bulletEnabled val="1"/>
        </dgm:presLayoutVars>
      </dgm:prSet>
      <dgm:spPr/>
    </dgm:pt>
    <dgm:pt modelId="{CEA15651-5F94-DD4E-9A7C-8161CF49AD8B}" type="pres">
      <dgm:prSet presAssocID="{6BEA72CE-DD5A-4D49-B48A-716DB9D3B0AB}" presName="rect1" presStyleLbl="lnNode1" presStyleIdx="2" presStyleCnt="3"/>
      <dgm:spPr/>
    </dgm:pt>
  </dgm:ptLst>
  <dgm:cxnLst>
    <dgm:cxn modelId="{0A5C93B3-20CC-0443-B6D6-21A7DD3D12E9}" srcId="{042FD4B7-1698-D242-AABC-41CE1CFE7397}" destId="{CB985712-DA31-FD4F-B595-83138EBC953C}" srcOrd="1" destOrd="0" parTransId="{338DDBD5-8E80-AD46-8881-BD63062C2D60}" sibTransId="{D1D22EC1-7AA6-6E49-B105-8377865E9D31}"/>
    <dgm:cxn modelId="{296EE721-C0E4-D840-AEC5-698AD6DCF8E7}" type="presOf" srcId="{0E330209-5BCC-C04B-A4F5-6C71BABC1A49}" destId="{EA2AD5D8-5EF1-8144-BE4C-824A0939EB91}" srcOrd="0" destOrd="1" presId="urn:microsoft.com/office/officeart/2008/layout/AlternatingPictureBlocks"/>
    <dgm:cxn modelId="{7C546F4E-ED86-2B46-B592-9FC863C949D9}" srcId="{6BEA72CE-DD5A-4D49-B48A-716DB9D3B0AB}" destId="{D24D20B7-3F08-D34B-A5E2-441E04DF75C0}" srcOrd="0" destOrd="0" parTransId="{D6B78795-FA61-D147-A503-F75A4A4E9A71}" sibTransId="{0E15BD54-82B7-2344-99D3-746B9440E637}"/>
    <dgm:cxn modelId="{05B47E51-483C-CC41-991F-A99B0153E800}" srcId="{0027CED7-43B7-BB4D-B68A-4ED3A183A39A}" destId="{165BE7F2-1CE7-254D-8D10-ADAA780A8A5F}" srcOrd="0" destOrd="0" parTransId="{056E4618-5766-564E-841C-8C7097BA5972}" sibTransId="{A9192B51-6844-304B-AE1E-C056AF5E2F89}"/>
    <dgm:cxn modelId="{A644CA28-F647-E54F-BE64-EE21BD819E8F}" type="presOf" srcId="{DA5F75F7-EFCF-9F45-8A79-6E49A562EDC0}" destId="{EA2AD5D8-5EF1-8144-BE4C-824A0939EB91}" srcOrd="0" destOrd="3" presId="urn:microsoft.com/office/officeart/2008/layout/AlternatingPictureBlocks"/>
    <dgm:cxn modelId="{91CAB12A-5149-DA43-B334-F547CE530429}" srcId="{0B121AE4-2A53-B846-B597-2A5794079CDE}" destId="{6BEA72CE-DD5A-4D49-B48A-716DB9D3B0AB}" srcOrd="2" destOrd="0" parTransId="{691B1AFA-55C9-D846-A9D2-ECBB260D0E73}" sibTransId="{E88F7255-938D-EB44-9788-850C6224DAB0}"/>
    <dgm:cxn modelId="{38586AE5-7CFA-0145-850E-F9B989A99930}" type="presOf" srcId="{042FD4B7-1698-D242-AABC-41CE1CFE7397}" destId="{EA2AD5D8-5EF1-8144-BE4C-824A0939EB91}" srcOrd="0" destOrd="0" presId="urn:microsoft.com/office/officeart/2008/layout/AlternatingPictureBlocks"/>
    <dgm:cxn modelId="{71579DC0-C6F1-6A4F-8B63-2DDB4C118A6E}" srcId="{0B121AE4-2A53-B846-B597-2A5794079CDE}" destId="{042FD4B7-1698-D242-AABC-41CE1CFE7397}" srcOrd="1" destOrd="0" parTransId="{DC7940FB-E1B9-A140-93D3-48F2C0CA9B1D}" sibTransId="{26BC0B59-3787-AE4E-88DB-AD4D21114E52}"/>
    <dgm:cxn modelId="{81DFB0A1-E443-194B-9DE5-612BD35BB620}" srcId="{042FD4B7-1698-D242-AABC-41CE1CFE7397}" destId="{DA5F75F7-EFCF-9F45-8A79-6E49A562EDC0}" srcOrd="2" destOrd="0" parTransId="{B0DE55C1-FFDB-1C41-834B-EF83953EAB8C}" sibTransId="{B276B00D-BAAE-B743-B522-81BF7D8B3E1E}"/>
    <dgm:cxn modelId="{8C203469-6CE8-884E-AFCB-284FED3ABDA0}" type="presOf" srcId="{6BEA72CE-DD5A-4D49-B48A-716DB9D3B0AB}" destId="{6BB7EEC2-5DC3-5D42-803F-0D8E85AF605C}" srcOrd="0" destOrd="0" presId="urn:microsoft.com/office/officeart/2008/layout/AlternatingPictureBlocks"/>
    <dgm:cxn modelId="{C9B71B3C-44F9-684D-9A8A-CE990C14423C}" type="presOf" srcId="{165BE7F2-1CE7-254D-8D10-ADAA780A8A5F}" destId="{9F0A0ED5-A1CF-E948-9FCF-60F9818F9708}" srcOrd="0" destOrd="1" presId="urn:microsoft.com/office/officeart/2008/layout/AlternatingPictureBlocks"/>
    <dgm:cxn modelId="{49040E66-BFF9-3645-B97A-2D985FE15D42}" type="presOf" srcId="{0027CED7-43B7-BB4D-B68A-4ED3A183A39A}" destId="{9F0A0ED5-A1CF-E948-9FCF-60F9818F9708}" srcOrd="0" destOrd="0" presId="urn:microsoft.com/office/officeart/2008/layout/AlternatingPictureBlocks"/>
    <dgm:cxn modelId="{4C23AE5D-FAF0-A644-82E0-097F90E5CE9B}" srcId="{0027CED7-43B7-BB4D-B68A-4ED3A183A39A}" destId="{1A9E265A-A55E-464C-8698-9B50400ECE7C}" srcOrd="1" destOrd="0" parTransId="{7CD717B6-9AF3-8643-A8B9-B8A806E11078}" sibTransId="{52813348-243B-8940-8FE2-0C279D228DB3}"/>
    <dgm:cxn modelId="{BB6E76B0-BB7E-0E4D-A501-329385476B2C}" type="presOf" srcId="{0B121AE4-2A53-B846-B597-2A5794079CDE}" destId="{415AC164-6CAC-7D49-A64C-BE01D21B5B8A}" srcOrd="0" destOrd="0" presId="urn:microsoft.com/office/officeart/2008/layout/AlternatingPictureBlocks"/>
    <dgm:cxn modelId="{979748B3-74E7-0D4B-B8B9-615EF3A8AD6B}" type="presOf" srcId="{D24D20B7-3F08-D34B-A5E2-441E04DF75C0}" destId="{6BB7EEC2-5DC3-5D42-803F-0D8E85AF605C}" srcOrd="0" destOrd="1" presId="urn:microsoft.com/office/officeart/2008/layout/AlternatingPictureBlocks"/>
    <dgm:cxn modelId="{D82F38C9-508E-7F41-90D4-0E37118951CE}" srcId="{042FD4B7-1698-D242-AABC-41CE1CFE7397}" destId="{0E330209-5BCC-C04B-A4F5-6C71BABC1A49}" srcOrd="0" destOrd="0" parTransId="{3452DF82-279D-444F-B7AF-C858EAE9838D}" sibTransId="{0F571242-BFC3-4A4A-A623-39AA417B1B4A}"/>
    <dgm:cxn modelId="{66B49AB4-AE59-2F4A-8F6D-B4F7E93A6A26}" srcId="{0027CED7-43B7-BB4D-B68A-4ED3A183A39A}" destId="{78C12670-C169-A443-A269-001FEB02C3B0}" srcOrd="2" destOrd="0" parTransId="{DD1060F9-A628-BD4E-A8F7-FC263744A1E5}" sibTransId="{90DD174E-7335-4E41-8ADB-A0D839BB94A1}"/>
    <dgm:cxn modelId="{7F4B8368-450C-904A-94F8-8C3673D3FD83}" type="presOf" srcId="{CB985712-DA31-FD4F-B595-83138EBC953C}" destId="{EA2AD5D8-5EF1-8144-BE4C-824A0939EB91}" srcOrd="0" destOrd="2" presId="urn:microsoft.com/office/officeart/2008/layout/AlternatingPictureBlocks"/>
    <dgm:cxn modelId="{C3C0877A-7D69-D54F-95AB-D952A294B433}" type="presOf" srcId="{78C12670-C169-A443-A269-001FEB02C3B0}" destId="{9F0A0ED5-A1CF-E948-9FCF-60F9818F9708}" srcOrd="0" destOrd="3" presId="urn:microsoft.com/office/officeart/2008/layout/AlternatingPictureBlocks"/>
    <dgm:cxn modelId="{FA0650E9-B1C6-F344-81D7-BA57F142E117}" srcId="{0B121AE4-2A53-B846-B597-2A5794079CDE}" destId="{0027CED7-43B7-BB4D-B68A-4ED3A183A39A}" srcOrd="0" destOrd="0" parTransId="{C0A8478F-03EB-BA4C-A47E-C0BC5843D661}" sibTransId="{BD2B8CB8-4AED-1345-A32A-F641CB691CCD}"/>
    <dgm:cxn modelId="{0B5255DA-777B-A041-945F-DE8DEBEC8022}" type="presOf" srcId="{1A9E265A-A55E-464C-8698-9B50400ECE7C}" destId="{9F0A0ED5-A1CF-E948-9FCF-60F9818F9708}" srcOrd="0" destOrd="2" presId="urn:microsoft.com/office/officeart/2008/layout/AlternatingPictureBlocks"/>
    <dgm:cxn modelId="{7466D517-AAA8-8648-AF19-3C5767A1BCBA}" type="presParOf" srcId="{415AC164-6CAC-7D49-A64C-BE01D21B5B8A}" destId="{84B7830B-AE4B-BF4D-B616-DDF3F22726AB}" srcOrd="0" destOrd="0" presId="urn:microsoft.com/office/officeart/2008/layout/AlternatingPictureBlocks"/>
    <dgm:cxn modelId="{E982B565-6C55-4E40-90F4-3E399D74773E}" type="presParOf" srcId="{84B7830B-AE4B-BF4D-B616-DDF3F22726AB}" destId="{9F0A0ED5-A1CF-E948-9FCF-60F9818F9708}" srcOrd="0" destOrd="0" presId="urn:microsoft.com/office/officeart/2008/layout/AlternatingPictureBlocks"/>
    <dgm:cxn modelId="{6F2F0D9A-E969-A94F-AC11-567A5466546A}" type="presParOf" srcId="{84B7830B-AE4B-BF4D-B616-DDF3F22726AB}" destId="{D26017AB-A3F4-E246-AF3C-95E5F6EC8821}" srcOrd="1" destOrd="0" presId="urn:microsoft.com/office/officeart/2008/layout/AlternatingPictureBlocks"/>
    <dgm:cxn modelId="{4168BAB8-0289-1A4C-B61E-FC1FE2EF73CA}" type="presParOf" srcId="{415AC164-6CAC-7D49-A64C-BE01D21B5B8A}" destId="{CC819C88-66E6-AD48-AE3D-A3DFEBDC09D4}" srcOrd="1" destOrd="0" presId="urn:microsoft.com/office/officeart/2008/layout/AlternatingPictureBlocks"/>
    <dgm:cxn modelId="{DA731BB7-06D4-9F47-80BC-BAD1414F2BCB}" type="presParOf" srcId="{415AC164-6CAC-7D49-A64C-BE01D21B5B8A}" destId="{4213C49E-C490-164F-AB20-5D3F55F80CC4}" srcOrd="2" destOrd="0" presId="urn:microsoft.com/office/officeart/2008/layout/AlternatingPictureBlocks"/>
    <dgm:cxn modelId="{63311652-4F07-E243-A11D-AA512EC7E918}" type="presParOf" srcId="{4213C49E-C490-164F-AB20-5D3F55F80CC4}" destId="{EA2AD5D8-5EF1-8144-BE4C-824A0939EB91}" srcOrd="0" destOrd="0" presId="urn:microsoft.com/office/officeart/2008/layout/AlternatingPictureBlocks"/>
    <dgm:cxn modelId="{761DD9FD-6F43-9F44-97C8-2EF22F7106DD}" type="presParOf" srcId="{4213C49E-C490-164F-AB20-5D3F55F80CC4}" destId="{C37941D5-C83C-F14D-9661-EB458722B55A}" srcOrd="1" destOrd="0" presId="urn:microsoft.com/office/officeart/2008/layout/AlternatingPictureBlocks"/>
    <dgm:cxn modelId="{C5D9EC9B-2489-E345-85E0-EFC8CDDE96CE}" type="presParOf" srcId="{415AC164-6CAC-7D49-A64C-BE01D21B5B8A}" destId="{9DDB1180-35E4-4349-9F04-620B99188CFD}" srcOrd="3" destOrd="0" presId="urn:microsoft.com/office/officeart/2008/layout/AlternatingPictureBlocks"/>
    <dgm:cxn modelId="{D236D311-D030-8742-BD44-E14C14A6D17A}" type="presParOf" srcId="{415AC164-6CAC-7D49-A64C-BE01D21B5B8A}" destId="{645376AF-AA11-0441-A321-807527EB5EE8}" srcOrd="4" destOrd="0" presId="urn:microsoft.com/office/officeart/2008/layout/AlternatingPictureBlocks"/>
    <dgm:cxn modelId="{0D61EDB2-81EC-8447-B321-A993D031889B}" type="presParOf" srcId="{645376AF-AA11-0441-A321-807527EB5EE8}" destId="{6BB7EEC2-5DC3-5D42-803F-0D8E85AF605C}" srcOrd="0" destOrd="0" presId="urn:microsoft.com/office/officeart/2008/layout/AlternatingPictureBlocks"/>
    <dgm:cxn modelId="{E517AD53-300C-8142-8AA3-6C7157ECE583}" type="presParOf" srcId="{645376AF-AA11-0441-A321-807527EB5EE8}" destId="{CEA15651-5F94-DD4E-9A7C-8161CF49AD8B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0A0ED5-A1CF-E948-9FCF-60F9818F9708}">
      <dsp:nvSpPr>
        <dsp:cNvPr id="0" name=""/>
        <dsp:cNvSpPr/>
      </dsp:nvSpPr>
      <dsp:spPr>
        <a:xfrm>
          <a:off x="5524213" y="3207"/>
          <a:ext cx="4168742" cy="188545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Extract</a:t>
          </a:r>
          <a:endParaRPr lang="en-US" sz="27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Connect to Postgres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Use Weather Channel API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Scrape Wikipedia</a:t>
          </a:r>
          <a:endParaRPr lang="en-US" sz="2100" kern="1200" dirty="0"/>
        </a:p>
      </dsp:txBody>
      <dsp:txXfrm>
        <a:off x="5524213" y="3207"/>
        <a:ext cx="4168742" cy="1885455"/>
      </dsp:txXfrm>
    </dsp:sp>
    <dsp:sp modelId="{D26017AB-A3F4-E246-AF3C-95E5F6EC8821}">
      <dsp:nvSpPr>
        <dsp:cNvPr id="0" name=""/>
        <dsp:cNvSpPr/>
      </dsp:nvSpPr>
      <dsp:spPr>
        <a:xfrm>
          <a:off x="3470952" y="3207"/>
          <a:ext cx="1866601" cy="18854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2AD5D8-5EF1-8144-BE4C-824A0939EB91}">
      <dsp:nvSpPr>
        <dsp:cNvPr id="0" name=""/>
        <dsp:cNvSpPr/>
      </dsp:nvSpPr>
      <dsp:spPr>
        <a:xfrm>
          <a:off x="3470952" y="2199763"/>
          <a:ext cx="4168742" cy="1885455"/>
        </a:xfrm>
        <a:prstGeom prst="rect">
          <a:avLst/>
        </a:prstGeom>
        <a:gradFill rotWithShape="0">
          <a:gsLst>
            <a:gs pos="0">
              <a:schemeClr val="accent4">
                <a:hueOff val="5197846"/>
                <a:satOff val="-23984"/>
                <a:lumOff val="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5197846"/>
                <a:satOff val="-23984"/>
                <a:lumOff val="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197846"/>
                <a:satOff val="-23984"/>
                <a:lumOff val="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Transform</a:t>
          </a:r>
          <a:endParaRPr lang="en-US" sz="27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Pivot Data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Incorporate Metadata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Join Game, Location and Weather</a:t>
          </a:r>
          <a:endParaRPr lang="en-US" sz="2100" kern="1200" dirty="0"/>
        </a:p>
      </dsp:txBody>
      <dsp:txXfrm>
        <a:off x="3470952" y="2199763"/>
        <a:ext cx="4168742" cy="1885455"/>
      </dsp:txXfrm>
    </dsp:sp>
    <dsp:sp modelId="{C37941D5-C83C-F14D-9661-EB458722B55A}">
      <dsp:nvSpPr>
        <dsp:cNvPr id="0" name=""/>
        <dsp:cNvSpPr/>
      </dsp:nvSpPr>
      <dsp:spPr>
        <a:xfrm>
          <a:off x="7826355" y="2199763"/>
          <a:ext cx="1866601" cy="1885455"/>
        </a:xfrm>
        <a:prstGeom prst="rect">
          <a:avLst/>
        </a:prstGeom>
        <a:gradFill rotWithShape="0">
          <a:gsLst>
            <a:gs pos="0">
              <a:schemeClr val="accent4">
                <a:hueOff val="5197846"/>
                <a:satOff val="-23984"/>
                <a:lumOff val="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5197846"/>
                <a:satOff val="-23984"/>
                <a:lumOff val="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197846"/>
                <a:satOff val="-23984"/>
                <a:lumOff val="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B7EEC2-5DC3-5D42-803F-0D8E85AF605C}">
      <dsp:nvSpPr>
        <dsp:cNvPr id="0" name=""/>
        <dsp:cNvSpPr/>
      </dsp:nvSpPr>
      <dsp:spPr>
        <a:xfrm>
          <a:off x="5524213" y="4396319"/>
          <a:ext cx="4168742" cy="1885455"/>
        </a:xfrm>
        <a:prstGeom prst="rect">
          <a:avLst/>
        </a:prstGeom>
        <a:gradFill rotWithShape="0">
          <a:gsLst>
            <a:gs pos="0">
              <a:schemeClr val="accent4">
                <a:hueOff val="10395692"/>
                <a:satOff val="-47968"/>
                <a:lumOff val="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Load</a:t>
          </a:r>
          <a:endParaRPr lang="en-US" sz="27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100" kern="1200" dirty="0" smtClean="0"/>
            <a:t>Persist to Parquet</a:t>
          </a:r>
          <a:endParaRPr lang="en-US" sz="2100" kern="1200" dirty="0"/>
        </a:p>
      </dsp:txBody>
      <dsp:txXfrm>
        <a:off x="5524213" y="4396319"/>
        <a:ext cx="4168742" cy="1885455"/>
      </dsp:txXfrm>
    </dsp:sp>
    <dsp:sp modelId="{CEA15651-5F94-DD4E-9A7C-8161CF49AD8B}">
      <dsp:nvSpPr>
        <dsp:cNvPr id="0" name=""/>
        <dsp:cNvSpPr/>
      </dsp:nvSpPr>
      <dsp:spPr>
        <a:xfrm>
          <a:off x="3470952" y="4396319"/>
          <a:ext cx="1866601" cy="1885455"/>
        </a:xfrm>
        <a:prstGeom prst="rect">
          <a:avLst/>
        </a:prstGeom>
        <a:gradFill rotWithShape="0">
          <a:gsLst>
            <a:gs pos="0">
              <a:schemeClr val="accent4">
                <a:hueOff val="10395692"/>
                <a:satOff val="-47968"/>
                <a:lumOff val="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399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75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4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923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1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89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15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64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98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0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56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AA746-9B1E-AA4B-A2C6-08ACE8D85D7F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0F7AE-5C19-A644-9223-6F693ADE7F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2.tiff"/><Relationship Id="rId8" Type="http://schemas.openxmlformats.org/officeDocument/2006/relationships/image" Target="../media/image3.tiff"/><Relationship Id="rId9" Type="http://schemas.openxmlformats.org/officeDocument/2006/relationships/image" Target="../media/image4.tiff"/><Relationship Id="rId10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73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128526128"/>
              </p:ext>
            </p:extLst>
          </p:nvPr>
        </p:nvGraphicFramePr>
        <p:xfrm>
          <a:off x="94891" y="219335"/>
          <a:ext cx="13163909" cy="628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3241" y="3439510"/>
            <a:ext cx="784148" cy="78414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24038" y="2480459"/>
            <a:ext cx="1656970" cy="88136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19715" y="4775338"/>
            <a:ext cx="1889614" cy="50255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42249" y="5340931"/>
            <a:ext cx="1726926" cy="97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4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412" y="299597"/>
            <a:ext cx="2997200" cy="2997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1698" y="528197"/>
            <a:ext cx="47752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65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25</Words>
  <Application>Microsoft Macintosh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Braden Callahan</dc:creator>
  <cp:lastModifiedBy>Braden Callahan</cp:lastModifiedBy>
  <cp:revision>5</cp:revision>
  <dcterms:created xsi:type="dcterms:W3CDTF">2016-10-18T17:57:22Z</dcterms:created>
  <dcterms:modified xsi:type="dcterms:W3CDTF">2016-10-18T18:40:00Z</dcterms:modified>
</cp:coreProperties>
</file>

<file path=docProps/thumbnail.jpeg>
</file>